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0" r:id="rId2"/>
    <p:sldId id="279" r:id="rId3"/>
    <p:sldId id="347" r:id="rId4"/>
    <p:sldId id="348" r:id="rId5"/>
    <p:sldId id="349" r:id="rId6"/>
    <p:sldId id="350" r:id="rId7"/>
    <p:sldId id="351" r:id="rId8"/>
    <p:sldId id="352" r:id="rId9"/>
    <p:sldId id="305" r:id="rId1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E570D"/>
    <a:srgbClr val="F33607"/>
    <a:srgbClr val="55BD5A"/>
    <a:srgbClr val="028C59"/>
    <a:srgbClr val="40B9E6"/>
    <a:srgbClr val="0655FA"/>
    <a:srgbClr val="FE0F64"/>
    <a:srgbClr val="E71401"/>
    <a:srgbClr val="EDEEE8"/>
    <a:srgbClr val="C6C6C6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8" autoAdjust="0"/>
    <p:restoredTop sz="94300" autoAdjust="0"/>
  </p:normalViewPr>
  <p:slideViewPr>
    <p:cSldViewPr snapToGrid="0" snapToObjects="1">
      <p:cViewPr>
        <p:scale>
          <a:sx n="100" d="100"/>
          <a:sy n="100" d="100"/>
        </p:scale>
        <p:origin x="-216" y="210"/>
      </p:cViewPr>
      <p:guideLst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orient="horz" pos="2152"/>
        <p:guide orient="horz" pos="870"/>
        <p:guide pos="3840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17/06/2016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19702" y="5483226"/>
            <a:ext cx="1907123" cy="691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3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9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17/06/2016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604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37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159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1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0FF18-AC50-3142-9EF1-53E30D3BF1C5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5412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8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88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17/06/2016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smtClean="0"/>
              <a:t>Presentation footer 10PT grey. Please add the relevant country to the footer.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9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nel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Ene</a:t>
            </a:r>
            <a:r>
              <a:rPr lang="en-GB" dirty="0"/>
              <a:t>l</a:t>
            </a:r>
            <a:r>
              <a:rPr lang="en-GB" dirty="0" smtClean="0"/>
              <a:t> </a:t>
            </a:r>
            <a:r>
              <a:rPr lang="en-GB" dirty="0" err="1" smtClean="0"/>
              <a:t>Alternanza</a:t>
            </a:r>
            <a:r>
              <a:rPr lang="en-GB" dirty="0" smtClean="0"/>
              <a:t> </a:t>
            </a:r>
            <a:r>
              <a:rPr lang="en-GB" dirty="0" err="1" smtClean="0"/>
              <a:t>Scuola</a:t>
            </a:r>
            <a:r>
              <a:rPr lang="en-GB" dirty="0" smtClean="0"/>
              <a:t> </a:t>
            </a:r>
            <a:r>
              <a:rPr lang="en-GB" dirty="0" err="1" smtClean="0"/>
              <a:t>Lavoro</a:t>
            </a:r>
            <a:r>
              <a:rPr lang="en-GB" dirty="0" smtClean="0"/>
              <a:t>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4" y="3429007"/>
            <a:ext cx="7942590" cy="276999"/>
          </a:xfrm>
        </p:spPr>
        <p:txBody>
          <a:bodyPr/>
          <a:lstStyle/>
          <a:p>
            <a:r>
              <a:rPr lang="it-IT" dirty="0" smtClean="0"/>
              <a:t>Modalità di </a:t>
            </a:r>
            <a:r>
              <a:rPr lang="it-IT" dirty="0" smtClean="0"/>
              <a:t>registrazione </a:t>
            </a:r>
            <a:r>
              <a:rPr lang="it-IT" dirty="0" smtClean="0"/>
              <a:t>candidatura on-line</a:t>
            </a:r>
            <a:r>
              <a:rPr lang="it-IT" dirty="0" smtClean="0"/>
              <a:t>  </a:t>
            </a:r>
            <a:r>
              <a:rPr lang="it-IT" dirty="0" smtClean="0"/>
              <a:t/>
            </a:r>
            <a:br>
              <a:rPr lang="it-IT" dirty="0" smtClean="0"/>
            </a:b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DA4C-A398-6A49-99BD-15C679B332A1}" type="datetime1">
              <a:rPr lang="en-GB" smtClean="0"/>
              <a:pPr/>
              <a:t>17/06/2016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53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Accesso</a:t>
            </a:r>
            <a:r>
              <a:rPr lang="en-GB" dirty="0" smtClean="0"/>
              <a:t> al </a:t>
            </a:r>
            <a:r>
              <a:rPr lang="en-GB" dirty="0" err="1" smtClean="0"/>
              <a:t>sistema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055703"/>
            <a:ext cx="8004962" cy="3783122"/>
          </a:xfrm>
        </p:spPr>
        <p:txBody>
          <a:bodyPr/>
          <a:lstStyle/>
          <a:p>
            <a:r>
              <a:rPr lang="it-IT" b="1" dirty="0" err="1" smtClean="0"/>
              <a:t>Step</a:t>
            </a:r>
            <a:r>
              <a:rPr lang="it-IT" b="1" dirty="0" smtClean="0"/>
              <a:t> 1</a:t>
            </a:r>
            <a:r>
              <a:rPr lang="it-IT" b="1" dirty="0" smtClean="0"/>
              <a:t>: </a:t>
            </a:r>
            <a:r>
              <a:rPr lang="it-IT" dirty="0" smtClean="0"/>
              <a:t>collegarsi al sito web di Enel al seguente </a:t>
            </a:r>
            <a:r>
              <a:rPr lang="it-IT" dirty="0" smtClean="0"/>
              <a:t>link: </a:t>
            </a:r>
            <a:r>
              <a:rPr lang="it-IT" u="sng" dirty="0" smtClean="0">
                <a:hlinkClick r:id="rId2"/>
              </a:rPr>
              <a:t>http://</a:t>
            </a:r>
            <a:r>
              <a:rPr lang="it-IT" u="sng" dirty="0" smtClean="0">
                <a:hlinkClick r:id="rId2"/>
              </a:rPr>
              <a:t>www.enel.</a:t>
            </a:r>
            <a:r>
              <a:rPr lang="it-IT" u="sng" dirty="0" smtClean="0"/>
              <a:t>com</a:t>
            </a:r>
            <a:endParaRPr lang="it-IT" u="sng" dirty="0" smtClean="0"/>
          </a:p>
          <a:p>
            <a:r>
              <a:rPr lang="it-IT" b="1" dirty="0" err="1" smtClean="0"/>
              <a:t>Step</a:t>
            </a:r>
            <a:r>
              <a:rPr lang="it-IT" b="1" dirty="0" smtClean="0"/>
              <a:t> </a:t>
            </a:r>
            <a:r>
              <a:rPr lang="it-IT" b="1" dirty="0" smtClean="0"/>
              <a:t>2: </a:t>
            </a:r>
            <a:r>
              <a:rPr lang="it-IT" dirty="0" smtClean="0"/>
              <a:t>cliccare nella sezione </a:t>
            </a:r>
            <a:r>
              <a:rPr lang="it-IT" dirty="0" smtClean="0"/>
              <a:t>“Carriere” </a:t>
            </a:r>
            <a:r>
              <a:rPr lang="it-IT" dirty="0" smtClean="0"/>
              <a:t>la voce </a:t>
            </a:r>
            <a:r>
              <a:rPr lang="it-IT" dirty="0" smtClean="0"/>
              <a:t>“Invia il curriculum”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9" name="Immagine 18"/>
          <p:cNvPicPr/>
          <p:nvPr/>
        </p:nvPicPr>
        <p:blipFill>
          <a:blip r:embed="rId3"/>
          <a:srcRect l="22612" t="11911" r="22780" b="9972"/>
          <a:stretch>
            <a:fillRect/>
          </a:stretch>
        </p:blipFill>
        <p:spPr bwMode="auto">
          <a:xfrm>
            <a:off x="2881311" y="3019425"/>
            <a:ext cx="4176713" cy="31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ttore 2 19"/>
          <p:cNvCxnSpPr/>
          <p:nvPr/>
        </p:nvCxnSpPr>
        <p:spPr>
          <a:xfrm>
            <a:off x="4410633" y="2789299"/>
            <a:ext cx="1095375" cy="460251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5506008" y="3212976"/>
            <a:ext cx="571872" cy="288032"/>
          </a:xfrm>
          <a:prstGeom prst="ellipse">
            <a:avLst/>
          </a:prstGeom>
          <a:noFill/>
          <a:ln w="28575"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220072" y="4979293"/>
            <a:ext cx="571872" cy="288032"/>
          </a:xfrm>
          <a:prstGeom prst="ellipse">
            <a:avLst/>
          </a:prstGeom>
          <a:noFill/>
          <a:ln w="28575"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5638800" y="2752725"/>
            <a:ext cx="809625" cy="2226568"/>
          </a:xfrm>
          <a:prstGeom prst="straightConnector1">
            <a:avLst/>
          </a:prstGeom>
          <a:ln w="28575">
            <a:solidFill>
              <a:srgbClr val="FFB9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04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anagrafici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2574" y="2779603"/>
            <a:ext cx="2647951" cy="1935272"/>
          </a:xfrm>
        </p:spPr>
        <p:txBody>
          <a:bodyPr/>
          <a:lstStyle/>
          <a:p>
            <a:pPr algn="ctr"/>
            <a:r>
              <a:rPr lang="it-IT" b="1" dirty="0" err="1" smtClean="0"/>
              <a:t>Step</a:t>
            </a:r>
            <a:r>
              <a:rPr lang="it-IT" b="1" dirty="0" smtClean="0"/>
              <a:t> 3: </a:t>
            </a:r>
            <a:r>
              <a:rPr lang="it-IT" dirty="0" smtClean="0"/>
              <a:t>iniziare la registrazione inserendo i propri dati anagrafici negli appositi campi e allegando una propria fotografia.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Immagine 7"/>
          <p:cNvPicPr/>
          <p:nvPr/>
        </p:nvPicPr>
        <p:blipFill>
          <a:blip r:embed="rId2"/>
          <a:srcRect l="27696" t="11634" r="28426" b="4709"/>
          <a:stretch>
            <a:fillRect/>
          </a:stretch>
        </p:blipFill>
        <p:spPr bwMode="auto">
          <a:xfrm>
            <a:off x="5038726" y="1323975"/>
            <a:ext cx="4486274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Titolo di studio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1999" y="2055703"/>
            <a:ext cx="3390901" cy="3097322"/>
          </a:xfrm>
        </p:spPr>
        <p:txBody>
          <a:bodyPr/>
          <a:lstStyle/>
          <a:p>
            <a:pPr lvl="0"/>
            <a:r>
              <a:rPr lang="it-IT" b="1" dirty="0" err="1" smtClean="0"/>
              <a:t>Step</a:t>
            </a:r>
            <a:r>
              <a:rPr lang="it-IT" b="1" dirty="0" smtClean="0"/>
              <a:t> 4: </a:t>
            </a:r>
            <a:r>
              <a:rPr lang="it-IT" dirty="0" smtClean="0"/>
              <a:t>indicare </a:t>
            </a:r>
            <a:r>
              <a:rPr lang="it-IT" dirty="0" smtClean="0"/>
              <a:t>nei </a:t>
            </a:r>
            <a:r>
              <a:rPr lang="it-IT" dirty="0" smtClean="0"/>
              <a:t>BOX corrispondenti al percorso di studi frequentato: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 Qualifica professionale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 Scuola Media Superiore</a:t>
            </a:r>
          </a:p>
          <a:p>
            <a:pPr lvl="0"/>
            <a:r>
              <a:rPr lang="it-IT" dirty="0" smtClean="0"/>
              <a:t>che </a:t>
            </a:r>
            <a:r>
              <a:rPr lang="it-IT" dirty="0" smtClean="0"/>
              <a:t>il titolo di studio è ancora in </a:t>
            </a:r>
            <a:r>
              <a:rPr lang="it-IT" dirty="0" smtClean="0"/>
              <a:t>fase </a:t>
            </a:r>
            <a:r>
              <a:rPr lang="it-IT" dirty="0" smtClean="0"/>
              <a:t>di conseguimento, inserendo il </a:t>
            </a:r>
            <a:r>
              <a:rPr lang="it-IT" dirty="0" err="1" smtClean="0"/>
              <a:t>flag</a:t>
            </a:r>
            <a:r>
              <a:rPr lang="it-IT" dirty="0" smtClean="0"/>
              <a:t> su "Attualmente in svolgimento”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Immagine 7"/>
          <p:cNvPicPr/>
          <p:nvPr/>
        </p:nvPicPr>
        <p:blipFill>
          <a:blip r:embed="rId2"/>
          <a:srcRect l="27540" t="11911" r="28737" b="4432"/>
          <a:stretch>
            <a:fillRect/>
          </a:stretch>
        </p:blipFill>
        <p:spPr bwMode="auto">
          <a:xfrm>
            <a:off x="4514851" y="1238251"/>
            <a:ext cx="4933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6734174" y="2655390"/>
            <a:ext cx="1143001" cy="395089"/>
          </a:xfrm>
          <a:prstGeom prst="ellipse">
            <a:avLst/>
          </a:prstGeom>
          <a:noFill/>
          <a:ln w="28575"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3762375" y="2655390"/>
            <a:ext cx="2838450" cy="164010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6810374" y="4224536"/>
            <a:ext cx="1143001" cy="395089"/>
          </a:xfrm>
          <a:prstGeom prst="ellipse">
            <a:avLst/>
          </a:prstGeom>
          <a:noFill/>
          <a:ln w="28575"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>
            <a:off x="3762375" y="2655390"/>
            <a:ext cx="3047999" cy="1569146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Esperienze</a:t>
            </a:r>
            <a:r>
              <a:rPr lang="it-IT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2055704"/>
            <a:ext cx="2638426" cy="1116122"/>
          </a:xfrm>
        </p:spPr>
        <p:txBody>
          <a:bodyPr/>
          <a:lstStyle/>
          <a:p>
            <a:pPr algn="ctr"/>
            <a:r>
              <a:rPr lang="it-IT" b="1" dirty="0" err="1" smtClean="0"/>
              <a:t>Step</a:t>
            </a:r>
            <a:r>
              <a:rPr lang="it-IT" b="1" dirty="0" smtClean="0"/>
              <a:t> 5:</a:t>
            </a:r>
            <a:r>
              <a:rPr lang="it-IT" dirty="0" smtClean="0"/>
              <a:t> inserire il </a:t>
            </a:r>
            <a:r>
              <a:rPr lang="it-IT" dirty="0" err="1" smtClean="0"/>
              <a:t>flag</a:t>
            </a:r>
            <a:r>
              <a:rPr lang="it-IT" dirty="0" smtClean="0"/>
              <a:t> su  “nessuna esperienza”   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Immagine 7"/>
          <p:cNvPicPr/>
          <p:nvPr/>
        </p:nvPicPr>
        <p:blipFill>
          <a:blip r:embed="rId2"/>
          <a:srcRect l="27385" t="11634" r="28426" b="4432"/>
          <a:stretch>
            <a:fillRect/>
          </a:stretch>
        </p:blipFill>
        <p:spPr bwMode="auto">
          <a:xfrm>
            <a:off x="3895725" y="1428750"/>
            <a:ext cx="5241926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>
            <a:off x="2800350" y="2524125"/>
            <a:ext cx="2057400" cy="1238250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Conoscenze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1999" y="2551003"/>
            <a:ext cx="3743326" cy="18590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b="1" dirty="0" err="1" smtClean="0"/>
              <a:t>Step</a:t>
            </a:r>
            <a:r>
              <a:rPr lang="it-IT" b="1" dirty="0" smtClean="0"/>
              <a:t> 6: </a:t>
            </a:r>
            <a:r>
              <a:rPr lang="it-IT" dirty="0" smtClean="0"/>
              <a:t>indicare negli appositi box: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 le conoscenze linguistiche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smtClean="0"/>
              <a:t>le conoscenze </a:t>
            </a:r>
            <a:r>
              <a:rPr lang="it-IT" dirty="0" smtClean="0"/>
              <a:t>informatiche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Immagine 7"/>
          <p:cNvPicPr/>
          <p:nvPr/>
        </p:nvPicPr>
        <p:blipFill>
          <a:blip r:embed="rId2"/>
          <a:srcRect l="27680" t="11634" r="28270" b="4709"/>
          <a:stretch>
            <a:fillRect/>
          </a:stretch>
        </p:blipFill>
        <p:spPr bwMode="auto">
          <a:xfrm>
            <a:off x="4746942" y="1314450"/>
            <a:ext cx="493045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>
            <a:off x="4095750" y="3381375"/>
            <a:ext cx="1314450" cy="0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095750" y="4095750"/>
            <a:ext cx="1314450" cy="485775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Interessi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2055704"/>
            <a:ext cx="3724276" cy="33068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 err="1" smtClean="0"/>
              <a:t>Step</a:t>
            </a:r>
            <a:r>
              <a:rPr lang="it-IT" b="1" dirty="0" smtClean="0"/>
              <a:t> 7:  </a:t>
            </a:r>
            <a:r>
              <a:rPr lang="it-IT" dirty="0" smtClean="0"/>
              <a:t>selezionare nel menu a tendina l’ultima voce della lista </a:t>
            </a:r>
            <a:r>
              <a:rPr lang="it-IT" sz="1600" b="1" dirty="0" smtClean="0"/>
              <a:t>“0714 - PROGRAMMA SPERIMENTALE SCUOLA </a:t>
            </a:r>
            <a:r>
              <a:rPr lang="it-IT" sz="1600" b="1" dirty="0" smtClean="0"/>
              <a:t>LAVORO”</a:t>
            </a:r>
          </a:p>
          <a:p>
            <a:pPr>
              <a:lnSpc>
                <a:spcPct val="150000"/>
              </a:lnSpc>
            </a:pPr>
            <a:r>
              <a:rPr lang="it-IT" sz="1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it-IT" sz="1400" dirty="0" smtClean="0"/>
              <a:t>N.B</a:t>
            </a:r>
            <a:r>
              <a:rPr lang="it-IT" sz="1400" dirty="0" smtClean="0"/>
              <a:t>. </a:t>
            </a:r>
            <a:r>
              <a:rPr lang="it-IT" sz="1400" dirty="0" smtClean="0"/>
              <a:t>Con questa opzione non è obbligatorio compilare gli altri campi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Immagine 8"/>
          <p:cNvPicPr/>
          <p:nvPr/>
        </p:nvPicPr>
        <p:blipFill>
          <a:blip r:embed="rId2"/>
          <a:srcRect l="28163" t="11634" r="28115" b="4709"/>
          <a:stretch>
            <a:fillRect/>
          </a:stretch>
        </p:blipFill>
        <p:spPr bwMode="auto">
          <a:xfrm>
            <a:off x="4757737" y="1409700"/>
            <a:ext cx="5195888" cy="500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2 9"/>
          <p:cNvCxnSpPr/>
          <p:nvPr/>
        </p:nvCxnSpPr>
        <p:spPr>
          <a:xfrm>
            <a:off x="3676650" y="2914650"/>
            <a:ext cx="1847850" cy="923925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53691" r="42322" b="8657"/>
          <a:stretch>
            <a:fillRect/>
          </a:stretch>
        </p:blipFill>
        <p:spPr bwMode="auto">
          <a:xfrm>
            <a:off x="8860135" y="4078459"/>
            <a:ext cx="2699792" cy="218554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>
            <a:off x="7453116" y="3933056"/>
            <a:ext cx="1271784" cy="32461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5524500" y="3645024"/>
            <a:ext cx="1872035" cy="576064"/>
          </a:xfrm>
          <a:prstGeom prst="ellipse">
            <a:avLst/>
          </a:prstGeom>
          <a:noFill/>
          <a:ln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Invio CV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2055703"/>
            <a:ext cx="3876676" cy="41101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 err="1" smtClean="0"/>
              <a:t>Step</a:t>
            </a:r>
            <a:r>
              <a:rPr lang="it-IT" b="1" dirty="0" smtClean="0"/>
              <a:t> 8:  </a:t>
            </a:r>
            <a:r>
              <a:rPr lang="it-IT" dirty="0" smtClean="0"/>
              <a:t>leggere l’informativa sul trattamento dei dati e </a:t>
            </a:r>
            <a:r>
              <a:rPr lang="it-IT" dirty="0" smtClean="0"/>
              <a:t>inserire il </a:t>
            </a:r>
            <a:r>
              <a:rPr lang="it-IT" dirty="0" err="1" smtClean="0"/>
              <a:t>flag</a:t>
            </a:r>
            <a:r>
              <a:rPr lang="it-IT" dirty="0" smtClean="0"/>
              <a:t> per </a:t>
            </a:r>
            <a:r>
              <a:rPr lang="it-IT" dirty="0" smtClean="0"/>
              <a:t>il consenso</a:t>
            </a:r>
          </a:p>
          <a:p>
            <a:pPr>
              <a:lnSpc>
                <a:spcPct val="150000"/>
              </a:lnSpc>
            </a:pPr>
            <a:endParaRPr lang="it-IT" b="1" dirty="0" smtClean="0"/>
          </a:p>
          <a:p>
            <a:pPr>
              <a:lnSpc>
                <a:spcPct val="150000"/>
              </a:lnSpc>
            </a:pPr>
            <a:r>
              <a:rPr lang="it-IT" b="1" dirty="0" err="1" smtClean="0"/>
              <a:t>Step</a:t>
            </a:r>
            <a:r>
              <a:rPr lang="it-IT" b="1" dirty="0" smtClean="0"/>
              <a:t> 9: </a:t>
            </a:r>
            <a:r>
              <a:rPr lang="it-IT" dirty="0" smtClean="0"/>
              <a:t>completare la registrazione cliccando su </a:t>
            </a:r>
            <a:r>
              <a:rPr lang="it-IT" dirty="0" smtClean="0"/>
              <a:t>“Invia </a:t>
            </a:r>
            <a:r>
              <a:rPr lang="it-IT" dirty="0" smtClean="0"/>
              <a:t>curriculum”  (non è necessario allegare anche il </a:t>
            </a:r>
            <a:r>
              <a:rPr lang="it-IT" dirty="0" err="1" smtClean="0"/>
              <a:t>CV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Immagine 8"/>
          <p:cNvPicPr/>
          <p:nvPr/>
        </p:nvPicPr>
        <p:blipFill>
          <a:blip r:embed="rId2"/>
          <a:srcRect l="27385" t="11634" r="28426" b="6648"/>
          <a:stretch>
            <a:fillRect/>
          </a:stretch>
        </p:blipFill>
        <p:spPr bwMode="auto">
          <a:xfrm>
            <a:off x="4743449" y="1571625"/>
            <a:ext cx="51720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2 9"/>
          <p:cNvCxnSpPr/>
          <p:nvPr/>
        </p:nvCxnSpPr>
        <p:spPr>
          <a:xfrm>
            <a:off x="3276600" y="3067050"/>
            <a:ext cx="2400300" cy="2409825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276600" y="5241925"/>
            <a:ext cx="3524250" cy="635000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AC8D-5AA8-474F-A1B5-B415332B36EF}" type="datetime1">
              <a:rPr lang="en-GB" smtClean="0"/>
              <a:pPr/>
              <a:t>17/06/2016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footer 10PT grey. Please add the relevant country to the footer.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96" y="1363678"/>
            <a:ext cx="6862831" cy="2054225"/>
          </a:xfrm>
        </p:spPr>
        <p:txBody>
          <a:bodyPr/>
          <a:lstStyle/>
          <a:p>
            <a:r>
              <a:rPr lang="en-GB" dirty="0" smtClean="0"/>
              <a:t>Grazie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9589903"/>
      </p:ext>
    </p:extLst>
  </p:cSld>
  <p:clrMapOvr>
    <a:masterClrMapping/>
  </p:clrMapOvr>
</p:sld>
</file>

<file path=ppt/theme/theme1.xml><?xml version="1.0" encoding="utf-8"?>
<a:theme xmlns:a="http://schemas.openxmlformats.org/drawingml/2006/main" name="Enel_PPTtemplate_26012016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l_PPTtemplate_v2-6[JPEG+VECTORLOGO]" id="{A78A76FD-14E2-4D80-A313-D0CAB5E218D4}" vid="{C3814A83-8DC5-4303-A835-89EF9FAE1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Enel_PPTtemplate_26012016</Template>
  <TotalTime>0</TotalTime>
  <Words>343</Words>
  <Application>Microsoft Office PowerPoint</Application>
  <PresentationFormat>Personalizzato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Enel_PPTtemplate_26012016</vt:lpstr>
      <vt:lpstr>Enel Alternanza Scuola Lavoro 2016</vt:lpstr>
      <vt:lpstr>Accesso al sistema</vt:lpstr>
      <vt:lpstr>Dati anagrafici</vt:lpstr>
      <vt:lpstr>Titolo di studio</vt:lpstr>
      <vt:lpstr>Esperienze </vt:lpstr>
      <vt:lpstr>Conoscenze</vt:lpstr>
      <vt:lpstr>Interessi</vt:lpstr>
      <vt:lpstr>Invio CV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2016-01-26T17:14:29Z</cp:lastPrinted>
  <dcterms:created xsi:type="dcterms:W3CDTF">2016-06-17T10:04:19Z</dcterms:created>
  <dcterms:modified xsi:type="dcterms:W3CDTF">2016-06-17T11:23:15Z</dcterms:modified>
</cp:coreProperties>
</file>